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51" r:id="rId2"/>
  </p:sldMasterIdLst>
  <p:notesMasterIdLst>
    <p:notesMasterId r:id="rId3"/>
  </p:notesMaster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562"/>
    <p:restoredTop sz="94630"/>
  </p:normalViewPr>
  <p:slideViewPr>
    <p:cSldViewPr snapToGrid="0">
      <p:cViewPr varScale="1">
        <p:scale>
          <a:sx n="100" d="100"/>
          <a:sy n="100" d="100"/>
        </p:scale>
        <p:origin x="184" y="7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6" d="100"/>
          <a:sy n="96" d="100"/>
        </p:scale>
        <p:origin x="3120" y="17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6856A88-2B4D-3F42-9BF2-3A0310B4E0C7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ECB656-AC6B-BA4F-AEAE-8B8ADB102F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603383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o-dup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">
            <a:extLst>
              <a:ext uri="{FF2B5EF4-FFF2-40B4-BE49-F238E27FC236}">
                <a16:creationId xmlns:a16="http://schemas.microsoft.com/office/drawing/2014/main" id="{7071BBF3-ABE0-A13E-74FD-9A2AB896D3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e Placeholder">
            <a:extLst>
              <a:ext uri="{FF2B5EF4-FFF2-40B4-BE49-F238E27FC236}">
                <a16:creationId xmlns:a16="http://schemas.microsoft.com/office/drawing/2014/main" id="{509F616A-148A-B392-C614-68899931BB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A12FB-A6BA-CC46-9FF2-D67DE0E45996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4" name="Footer">
            <a:extLst>
              <a:ext uri="{FF2B5EF4-FFF2-40B4-BE49-F238E27FC236}">
                <a16:creationId xmlns:a16="http://schemas.microsoft.com/office/drawing/2014/main" id="{47652A71-F8DC-96A3-75AD-E01D2DEE55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o Placeholder 4">
            <a:extLst>
              <a:ext uri="{FF2B5EF4-FFF2-40B4-BE49-F238E27FC236}">
                <a16:creationId xmlns:a16="http://schemas.microsoft.com/office/drawing/2014/main" id="{7E0A8F07-570C-89A3-F0D5-B5531B5895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C0802-B2EF-5146-8FF8-72A8EA76BAB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80409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-dup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">
            <a:extLst>
              <a:ext uri="{FF2B5EF4-FFF2-40B4-BE49-F238E27FC236}">
                <a16:creationId xmlns:a16="http://schemas.microsoft.com/office/drawing/2014/main" id="{899D5403-B7BA-AAE3-FB02-8B399A8AE1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Subtitle">
            <a:extLst>
              <a:ext uri="{FF2B5EF4-FFF2-40B4-BE49-F238E27FC236}">
                <a16:creationId xmlns:a16="http://schemas.microsoft.com/office/drawing/2014/main" id="{CAC30966-BB84-63FC-89C5-444A8556F3B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e Placeholder">
            <a:extLst>
              <a:ext uri="{FF2B5EF4-FFF2-40B4-BE49-F238E27FC236}">
                <a16:creationId xmlns:a16="http://schemas.microsoft.com/office/drawing/2014/main" id="{33A9EEC2-F23F-215A-3241-7824489832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A12FB-A6BA-CC46-9FF2-D67DE0E45996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5" name="Footer">
            <a:extLst>
              <a:ext uri="{FF2B5EF4-FFF2-40B4-BE49-F238E27FC236}">
                <a16:creationId xmlns:a16="http://schemas.microsoft.com/office/drawing/2014/main" id="{B9BF188B-954D-5718-5229-89FC0F56F5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Slide No Placeholder X ">
            <a:extLst>
              <a:ext uri="{FF2B5EF4-FFF2-40B4-BE49-F238E27FC236}">
                <a16:creationId xmlns:a16="http://schemas.microsoft.com/office/drawing/2014/main" id="{3887DDF9-4BFA-0F59-0A9E-E92680742B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C0802-B2EF-5146-8FF8-72A8EA76BAB3}" type="slidenum">
              <a:rPr lang="de-DE" smtClean="0"/>
              <a:t>‹Nr.›</a:t>
            </a:fld>
            <a:endParaRPr lang="de-DE"/>
          </a:p>
        </p:txBody>
      </p:sp>
      <p:sp>
        <p:nvSpPr>
          <p:cNvPr id="10" name="Footer">
            <a:extLst>
              <a:ext uri="{FF2B5EF4-FFF2-40B4-BE49-F238E27FC236}">
                <a16:creationId xmlns:a16="http://schemas.microsoft.com/office/drawing/2014/main" id="{D3ADCE9E-3722-F70D-6C76-AC1A5FAEAEC8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>
          <a:xfrm>
            <a:off x="4038600" y="6356350"/>
            <a:ext cx="4114800" cy="254515"/>
          </a:xfrm>
        </p:spPr>
        <p:txBody>
          <a:bodyPr/>
          <a:lstStyle>
            <a:lvl1pPr marL="0" indent="0">
              <a:buNone/>
              <a:defRPr>
                <a:ln>
                  <a:solidFill>
                    <a:schemeClr val="bg1"/>
                  </a:solidFill>
                </a:ln>
                <a:solidFill>
                  <a:schemeClr val="bg1"/>
                </a:solidFill>
              </a:defRPr>
            </a:lvl1pPr>
          </a:lstStyle>
          <a:p>
            <a:pPr lvl="0"/>
            <a:r>
              <a:rPr lang="de-DE" dirty="0"/>
              <a:t>Legacy</a:t>
            </a:r>
          </a:p>
        </p:txBody>
      </p:sp>
      <p:sp>
        <p:nvSpPr>
          <p:cNvPr id="7" name="Footer">
            <a:extLst>
              <a:ext uri="{FF2B5EF4-FFF2-40B4-BE49-F238E27FC236}">
                <a16:creationId xmlns:a16="http://schemas.microsoft.com/office/drawing/2014/main" id="{C0DA8957-2419-A9E0-5989-E15867B812C8}"/>
              </a:ext>
            </a:extLst>
          </p:cNvPr>
          <p:cNvSpPr>
            <a:spLocks noGrp="1"/>
          </p:cNvSpPr>
          <p:nvPr>
            <p:ph type="body" sz="quarter" idx="14" hasCustomPrompt="1"/>
          </p:nvPr>
        </p:nvSpPr>
        <p:spPr>
          <a:xfrm>
            <a:off x="4038600" y="6356349"/>
            <a:ext cx="4114800" cy="254515"/>
          </a:xfrm>
        </p:spPr>
        <p:txBody>
          <a:bodyPr/>
          <a:lstStyle>
            <a:lvl1pPr marL="0" indent="0">
              <a:buNone/>
              <a:defRPr>
                <a:ln>
                  <a:solidFill>
                    <a:schemeClr val="bg1"/>
                  </a:solidFill>
                </a:ln>
                <a:solidFill>
                  <a:schemeClr val="bg1"/>
                </a:solidFill>
              </a:defRPr>
            </a:lvl1pPr>
          </a:lstStyle>
          <a:p>
            <a:pPr lvl="0"/>
            <a:r>
              <a:rPr lang="de-DE" dirty="0"/>
              <a:t>Legacy</a:t>
            </a:r>
          </a:p>
        </p:txBody>
      </p:sp>
    </p:spTree>
    <p:extLst>
      <p:ext uri="{BB962C8B-B14F-4D97-AF65-F5344CB8AC3E}">
        <p14:creationId xmlns:p14="http://schemas.microsoft.com/office/powerpoint/2010/main" val="27429273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x2-dup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71BBF3-ABE0-A13E-74FD-9A2AB896D3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09F616A-148A-B392-C614-68899931BB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A12FB-A6BA-CC46-9FF2-D67DE0E45996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12" name="Date Placeholder 2">
            <a:extLst>
              <a:ext uri="{FF2B5EF4-FFF2-40B4-BE49-F238E27FC236}">
                <a16:creationId xmlns:a16="http://schemas.microsoft.com/office/drawing/2014/main" id="{4607B258-476D-2F13-CDAE-7E68BABB2B5E}"/>
              </a:ext>
            </a:extLst>
          </p:cNvPr>
          <p:cNvSpPr txBox="1">
            <a:spLocks/>
          </p:cNvSpPr>
          <p:nvPr userDrawn="1"/>
        </p:nvSpPr>
        <p:spPr>
          <a:xfrm>
            <a:off x="838200" y="635464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de-DE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82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F4AA12FB-A6BA-CC46-9FF2-D67DE0E45996}" type="datetimeFigureOut">
              <a:rPr lang="de-DE" smtClean="0"/>
              <a:pPr/>
              <a:t>22.08.24</a:t>
            </a:fld>
            <a:endParaRPr lang="de-DE"/>
          </a:p>
        </p:txBody>
      </p:sp>
      <p:sp>
        <p:nvSpPr>
          <p:cNvPr id="4" name="Footer 3">
            <a:extLst>
              <a:ext uri="{FF2B5EF4-FFF2-40B4-BE49-F238E27FC236}">
                <a16:creationId xmlns:a16="http://schemas.microsoft.com/office/drawing/2014/main" id="{47652A71-F8DC-96A3-75AD-E01D2DEE55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o Placeholder 4">
            <a:extLst>
              <a:ext uri="{FF2B5EF4-FFF2-40B4-BE49-F238E27FC236}">
                <a16:creationId xmlns:a16="http://schemas.microsoft.com/office/drawing/2014/main" id="{7E0A8F07-570C-89A3-F0D5-B5531B5895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C0802-B2EF-5146-8FF8-72A8EA76BAB3}" type="slidenum">
              <a:rPr lang="de-DE" smtClean="0"/>
              <a:t>‹Nr.›</a:t>
            </a:fld>
            <a:endParaRPr lang="de-DE"/>
          </a:p>
        </p:txBody>
      </p:sp>
      <p:sp>
        <p:nvSpPr>
          <p:cNvPr id="8" name="Content">
            <a:extLst>
              <a:ext uri="{FF2B5EF4-FFF2-40B4-BE49-F238E27FC236}">
                <a16:creationId xmlns:a16="http://schemas.microsoft.com/office/drawing/2014/main" id="{819AE6A2-BED8-A744-8D6B-BD8AAE84D0AF}"/>
              </a:ext>
            </a:extLst>
          </p:cNvPr>
          <p:cNvSpPr>
            <a:spLocks noGrp="1"/>
          </p:cNvSpPr>
          <p:nvPr>
            <p:ph sz="quarter" idx="13"/>
          </p:nvPr>
        </p:nvSpPr>
        <p:spPr>
          <a:xfrm>
            <a:off x="838200" y="2203450"/>
            <a:ext cx="3200400" cy="3411538"/>
          </a:xfrm>
        </p:spPr>
        <p:txBody>
          <a:bodyPr/>
          <a:lstStyle/>
          <a:p>
            <a:pPr lvl="0"/>
            <a:r>
              <a:rPr lang="de-DE" dirty="0"/>
              <a:t>Mastertextformat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10" name="Content">
            <a:extLst>
              <a:ext uri="{FF2B5EF4-FFF2-40B4-BE49-F238E27FC236}">
                <a16:creationId xmlns:a16="http://schemas.microsoft.com/office/drawing/2014/main" id="{B504ADB7-275E-84E8-CAE9-8F520BCC5D75}"/>
              </a:ext>
            </a:extLst>
          </p:cNvPr>
          <p:cNvSpPr>
            <a:spLocks noGrp="1"/>
          </p:cNvSpPr>
          <p:nvPr>
            <p:ph sz="quarter" idx="15"/>
          </p:nvPr>
        </p:nvSpPr>
        <p:spPr>
          <a:xfrm>
            <a:off x="4384431" y="2203450"/>
            <a:ext cx="6969369" cy="34115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18264242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-dup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9D5403-B7BA-AAE3-FB02-8B399A8AE1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AC30966-BB84-63FC-89C5-444A8556F3B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A9EEC2-F23F-215A-3241-7824489832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A12FB-A6BA-CC46-9FF2-D67DE0E45996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5" name="Footer 4">
            <a:extLst>
              <a:ext uri="{FF2B5EF4-FFF2-40B4-BE49-F238E27FC236}">
                <a16:creationId xmlns:a16="http://schemas.microsoft.com/office/drawing/2014/main" id="{B9BF188B-954D-5718-5229-89FC0F56F5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6" name="Slide No Placeholder  5">
            <a:extLst>
              <a:ext uri="{FF2B5EF4-FFF2-40B4-BE49-F238E27FC236}">
                <a16:creationId xmlns:a16="http://schemas.microsoft.com/office/drawing/2014/main" id="{3887DDF9-4BFA-0F59-0A9E-E92680742B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C0802-B2EF-5146-8FF8-72A8EA76BAB3}" type="slidenum">
              <a:rPr lang="de-DE" smtClean="0"/>
              <a:t>‹Nr.›</a:t>
            </a:fld>
            <a:endParaRPr lang="de-DE" dirty="0"/>
          </a:p>
        </p:txBody>
      </p:sp>
      <p:sp>
        <p:nvSpPr>
          <p:cNvPr id="10" name="Footer 4">
            <a:extLst>
              <a:ext uri="{FF2B5EF4-FFF2-40B4-BE49-F238E27FC236}">
                <a16:creationId xmlns:a16="http://schemas.microsoft.com/office/drawing/2014/main" id="{D3ADCE9E-3722-F70D-6C76-AC1A5FAEAEC8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>
          <a:xfrm>
            <a:off x="4038600" y="6356350"/>
            <a:ext cx="4114800" cy="254515"/>
          </a:xfrm>
        </p:spPr>
        <p:txBody>
          <a:bodyPr/>
          <a:lstStyle>
            <a:lvl1pPr marL="0" indent="0">
              <a:buNone/>
              <a:defRPr>
                <a:ln>
                  <a:solidFill>
                    <a:schemeClr val="bg1"/>
                  </a:solidFill>
                </a:ln>
                <a:solidFill>
                  <a:schemeClr val="bg1"/>
                </a:solidFill>
              </a:defRPr>
            </a:lvl1pPr>
          </a:lstStyle>
          <a:p>
            <a:pPr lvl="0"/>
            <a:r>
              <a:rPr lang="de-DE" dirty="0"/>
              <a:t>Legacy</a:t>
            </a:r>
          </a:p>
        </p:txBody>
      </p:sp>
      <p:sp>
        <p:nvSpPr>
          <p:cNvPr id="7" name="Footer 4">
            <a:extLst>
              <a:ext uri="{FF2B5EF4-FFF2-40B4-BE49-F238E27FC236}">
                <a16:creationId xmlns:a16="http://schemas.microsoft.com/office/drawing/2014/main" id="{C0DA8957-2419-A9E0-5989-E15867B812C8}"/>
              </a:ext>
            </a:extLst>
          </p:cNvPr>
          <p:cNvSpPr>
            <a:spLocks noGrp="1"/>
          </p:cNvSpPr>
          <p:nvPr>
            <p:ph type="body" sz="quarter" idx="14" hasCustomPrompt="1"/>
          </p:nvPr>
        </p:nvSpPr>
        <p:spPr>
          <a:xfrm>
            <a:off x="4038600" y="6356349"/>
            <a:ext cx="4114800" cy="254515"/>
          </a:xfrm>
        </p:spPr>
        <p:txBody>
          <a:bodyPr/>
          <a:lstStyle>
            <a:lvl1pPr marL="0" indent="0">
              <a:buNone/>
              <a:defRPr>
                <a:ln>
                  <a:solidFill>
                    <a:schemeClr val="bg1"/>
                  </a:solidFill>
                </a:ln>
                <a:solidFill>
                  <a:schemeClr val="bg1"/>
                </a:solidFill>
              </a:defRPr>
            </a:lvl1pPr>
          </a:lstStyle>
          <a:p>
            <a:pPr lvl="0"/>
            <a:r>
              <a:rPr lang="de-DE" dirty="0"/>
              <a:t>Legacy</a:t>
            </a:r>
          </a:p>
        </p:txBody>
      </p:sp>
    </p:spTree>
    <p:extLst>
      <p:ext uri="{BB962C8B-B14F-4D97-AF65-F5344CB8AC3E}">
        <p14:creationId xmlns:p14="http://schemas.microsoft.com/office/powerpoint/2010/main" val="34191939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-dup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71BBF3-ABE0-A13E-74FD-9A2AB896D3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09F616A-148A-B392-C614-68899931BB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A12FB-A6BA-CC46-9FF2-D67DE0E45996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4" name="Footer 3">
            <a:extLst>
              <a:ext uri="{FF2B5EF4-FFF2-40B4-BE49-F238E27FC236}">
                <a16:creationId xmlns:a16="http://schemas.microsoft.com/office/drawing/2014/main" id="{47652A71-F8DC-96A3-75AD-E01D2DEE55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o Placeholder 4">
            <a:extLst>
              <a:ext uri="{FF2B5EF4-FFF2-40B4-BE49-F238E27FC236}">
                <a16:creationId xmlns:a16="http://schemas.microsoft.com/office/drawing/2014/main" id="{7E0A8F07-570C-89A3-F0D5-B5531B5895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C0802-B2EF-5146-8FF8-72A8EA76BAB3}" type="slidenum">
              <a:rPr lang="de-DE" smtClean="0"/>
              <a:t>‹Nr.›</a:t>
            </a:fld>
            <a:endParaRPr lang="de-DE"/>
          </a:p>
        </p:txBody>
      </p:sp>
      <p:sp>
        <p:nvSpPr>
          <p:cNvPr id="8" name="Content 7">
            <a:extLst>
              <a:ext uri="{FF2B5EF4-FFF2-40B4-BE49-F238E27FC236}">
                <a16:creationId xmlns:a16="http://schemas.microsoft.com/office/drawing/2014/main" id="{819AE6A2-BED8-A744-8D6B-BD8AAE84D0AF}"/>
              </a:ext>
            </a:extLst>
          </p:cNvPr>
          <p:cNvSpPr>
            <a:spLocks noGrp="1"/>
          </p:cNvSpPr>
          <p:nvPr>
            <p:ph sz="quarter" idx="13"/>
          </p:nvPr>
        </p:nvSpPr>
        <p:spPr>
          <a:xfrm>
            <a:off x="838200" y="2203450"/>
            <a:ext cx="3200400" cy="3411538"/>
          </a:xfrm>
        </p:spPr>
        <p:txBody>
          <a:bodyPr/>
          <a:lstStyle/>
          <a:p>
            <a:pPr lvl="0"/>
            <a:r>
              <a:rPr lang="de-DE" dirty="0"/>
              <a:t>Mastertextformat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10" name="Content 7">
            <a:extLst>
              <a:ext uri="{FF2B5EF4-FFF2-40B4-BE49-F238E27FC236}">
                <a16:creationId xmlns:a16="http://schemas.microsoft.com/office/drawing/2014/main" id="{B504ADB7-275E-84E8-CAE9-8F520BCC5D75}"/>
              </a:ext>
            </a:extLst>
          </p:cNvPr>
          <p:cNvSpPr>
            <a:spLocks noGrp="1"/>
          </p:cNvSpPr>
          <p:nvPr>
            <p:ph sz="quarter" idx="15"/>
          </p:nvPr>
        </p:nvSpPr>
        <p:spPr>
          <a:xfrm>
            <a:off x="4384431" y="2203450"/>
            <a:ext cx="6969369" cy="34115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2089196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8E2FB8-0247-4939-DD90-E578348130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dirty="0"/>
              <a:t>Mastertitelformat bearbeiten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819127A9-4E81-D927-EDE9-80668B38D5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B47F94-25F2-1074-4622-592DFC027EF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4AA12FB-A6BA-CC46-9FF2-D67DE0E45996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5" name="Footer 4">
            <a:extLst>
              <a:ext uri="{FF2B5EF4-FFF2-40B4-BE49-F238E27FC236}">
                <a16:creationId xmlns:a16="http://schemas.microsoft.com/office/drawing/2014/main" id="{31D261BD-2557-D493-650C-AD0EBE6A338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o Placeholder 5">
            <a:extLst>
              <a:ext uri="{FF2B5EF4-FFF2-40B4-BE49-F238E27FC236}">
                <a16:creationId xmlns:a16="http://schemas.microsoft.com/office/drawing/2014/main" id="{E49E3039-99C1-B6F2-C6A4-9F8C1A1A07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4EC0802-B2EF-5146-8FF8-72A8EA76BAB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29543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49" r:id="rId2"/>
    <p:sldLayoutId id="2147483650" r:id="rId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6E45A5-9C9D-D8E8-5B84-9B07668AD2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 2">
            <a:extLst>
              <a:ext uri="{FF2B5EF4-FFF2-40B4-BE49-F238E27FC236}">
                <a16:creationId xmlns:a16="http://schemas.microsoft.com/office/drawing/2014/main" id="{3D273C17-5744-C892-E5C1-BB1F2EF120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85F481-043A-C13D-BF9E-BD28782B8AD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56D69F6-FDAB-CE42-9940-F763B9378CB4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5" name="Footer 4">
            <a:extLst>
              <a:ext uri="{FF2B5EF4-FFF2-40B4-BE49-F238E27FC236}">
                <a16:creationId xmlns:a16="http://schemas.microsoft.com/office/drawing/2014/main" id="{2C7C210D-5572-ED42-A5E2-16C94D62BB2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o Placeholder 5">
            <a:extLst>
              <a:ext uri="{FF2B5EF4-FFF2-40B4-BE49-F238E27FC236}">
                <a16:creationId xmlns:a16="http://schemas.microsoft.com/office/drawing/2014/main" id="{D5DB8260-2303-498C-C1AA-8CB8F08F213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A5AF5DF-5587-CC42-9CC8-16E7600DAF8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487256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Master1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Master2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Breitbild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2</vt:i4>
      </vt:variant>
      <vt:variant>
        <vt:lpstr>Folientitel</vt:lpstr>
      </vt:variant>
      <vt:variant>
        <vt:i4>0</vt:i4>
      </vt:variant>
    </vt:vector>
  </HeadingPairs>
  <TitlesOfParts>
    <vt:vector size="5" baseType="lpstr">
      <vt:lpstr>Aptos</vt:lpstr>
      <vt:lpstr>Aptos Display</vt:lpstr>
      <vt:lpstr>Arial</vt:lpstr>
      <vt:lpstr>Master1</vt:lpstr>
      <vt:lpstr>Master2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Majid Eismann</dc:creator>
  <cp:lastModifiedBy>Mark Heckmann</cp:lastModifiedBy>
  <cp:revision>9</cp:revision>
  <dcterms:created xsi:type="dcterms:W3CDTF">2024-07-26T13:18:32Z</dcterms:created>
  <dcterms:modified xsi:type="dcterms:W3CDTF">2024-08-22T20:31:47Z</dcterms:modified>
</cp:coreProperties>
</file>

<file path=docProps/thumbnail.jpeg>
</file>